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93" r:id="rId2"/>
    <p:sldId id="374" r:id="rId3"/>
    <p:sldId id="375" r:id="rId4"/>
    <p:sldId id="446" r:id="rId5"/>
    <p:sldId id="511" r:id="rId6"/>
    <p:sldId id="512" r:id="rId7"/>
    <p:sldId id="513" r:id="rId8"/>
    <p:sldId id="514" r:id="rId9"/>
    <p:sldId id="515" r:id="rId10"/>
    <p:sldId id="516" r:id="rId11"/>
    <p:sldId id="518" r:id="rId12"/>
    <p:sldId id="517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8" r:id="rId52"/>
    <p:sldId id="559" r:id="rId53"/>
    <p:sldId id="560" r:id="rId54"/>
    <p:sldId id="561" r:id="rId55"/>
    <p:sldId id="562" r:id="rId56"/>
    <p:sldId id="563" r:id="rId57"/>
    <p:sldId id="564" r:id="rId58"/>
    <p:sldId id="565" r:id="rId59"/>
    <p:sldId id="566" r:id="rId60"/>
    <p:sldId id="567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  <p:sldId id="578" r:id="rId72"/>
    <p:sldId id="579" r:id="rId73"/>
    <p:sldId id="581" r:id="rId74"/>
    <p:sldId id="580" r:id="rId75"/>
    <p:sldId id="582" r:id="rId76"/>
    <p:sldId id="31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373216"/>
            <a:ext cx="8832804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4000" b="1" cap="all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"/>
                <a:cs typeface="+mj-cs"/>
              </a:rPr>
              <a:t>4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스프링 </a:t>
            </a:r>
            <a:r>
              <a:rPr kumimoji="0" lang="ko-KR" altLang="en-US" sz="4000" b="1" i="0" u="none" strike="noStrike" kern="1200" cap="all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시큐리티를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이용한 회원 가입 및 로그인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861</Words>
  <Application>Microsoft Office PowerPoint</Application>
  <PresentationFormat>화면 슬라이드 쇼(4:3)</PresentationFormat>
  <Paragraphs>120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9" baseType="lpstr">
      <vt:lpstr>DIN-Bold</vt:lpstr>
      <vt:lpstr>TimesNewRomanPSMT</vt:lpstr>
      <vt:lpstr>YDVYGOStd13</vt:lpstr>
      <vt:lpstr>YDVYGOStd14</vt:lpstr>
      <vt:lpstr>YDVYMjOStd12</vt:lpstr>
      <vt:lpstr>나눔 고딕</vt:lpstr>
      <vt:lpstr>나눔고딕</vt:lpstr>
      <vt:lpstr>나눔고딕 ExtraBold</vt:lpstr>
      <vt:lpstr>맑은 고딕</vt:lpstr>
      <vt:lpstr>Arial</vt:lpstr>
      <vt:lpstr>Arial Narrow</vt:lpstr>
      <vt:lpstr>Franklin Gothic Medium</vt:lpstr>
      <vt:lpstr>Office 테마</vt:lpstr>
      <vt:lpstr>PowerPoint 프레젠테이션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168</cp:revision>
  <dcterms:created xsi:type="dcterms:W3CDTF">2013-05-13T12:41:23Z</dcterms:created>
  <dcterms:modified xsi:type="dcterms:W3CDTF">2025-06-17T06:41:42Z</dcterms:modified>
</cp:coreProperties>
</file>